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02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621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39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880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5244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9863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7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154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150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7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229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FF325-1E3F-4506-B1AD-1B41EBF11445}" type="datetimeFigureOut">
              <a:rPr lang="ru-RU" smtClean="0"/>
              <a:t>14.06.2022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6D761-CE80-47E8-89D9-E68BE1B51E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189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 rotWithShape="1">
          <a:blip r:embed="rId2"/>
          <a:srcRect l="11695" t="42749" r="11540" b="37069"/>
          <a:stretch/>
        </p:blipFill>
        <p:spPr bwMode="auto">
          <a:xfrm>
            <a:off x="0" y="5307106"/>
            <a:ext cx="12191999" cy="15508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2"/>
          <a:srcRect l="11695" t="8353" r="11540" b="56287"/>
          <a:stretch/>
        </p:blipFill>
        <p:spPr bwMode="auto">
          <a:xfrm>
            <a:off x="0" y="0"/>
            <a:ext cx="12192000" cy="53071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999" y="1164256"/>
            <a:ext cx="9144000" cy="931755"/>
          </a:xfrm>
        </p:spPr>
        <p:txBody>
          <a:bodyPr/>
          <a:lstStyle/>
          <a:p>
            <a:r>
              <a:rPr lang="ru-RU" dirty="0" smtClean="0"/>
              <a:t>УВАЖАЕМЫЕ АБОНЕНТЫ!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7462" y="2050047"/>
            <a:ext cx="11974537" cy="1536843"/>
          </a:xfrm>
        </p:spPr>
        <p:txBody>
          <a:bodyPr>
            <a:normAutofit/>
          </a:bodyPr>
          <a:lstStyle/>
          <a:p>
            <a:r>
              <a:rPr lang="ru-RU" dirty="0" smtClean="0"/>
              <a:t>Филиал МУП «Межрайонный Щелковский Водоканал» - «Водоканал городского округа Пушкинский» рекомендует своевременно производить оплату выставленных счетов за водоснабжение и водоотведение во избежание накопления значительных сумм долга и взыскания задолженности в судебном порядке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18494" t="11373" r="45519" b="79026"/>
          <a:stretch/>
        </p:blipFill>
        <p:spPr bwMode="auto">
          <a:xfrm>
            <a:off x="6031523" y="68619"/>
            <a:ext cx="6066692" cy="10792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315350" y="3570483"/>
            <a:ext cx="11684977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u="sng" dirty="0" smtClean="0"/>
              <a:t>ВАЖНО</a:t>
            </a:r>
            <a:r>
              <a:rPr lang="ru-RU" sz="2000" u="sng" dirty="0" smtClean="0"/>
              <a:t>!</a:t>
            </a:r>
            <a:r>
              <a:rPr lang="ru-RU" sz="2000" dirty="0" smtClean="0"/>
              <a:t> От своевременной и полной оплаты зависит качество поставляемых услуг, проведение работ по обслуживанию и ремонту оборудования, сетей и объектов, своевременному выполнению заявок </a:t>
            </a:r>
            <a:endParaRPr lang="ru-RU" sz="2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-1" y="4260597"/>
            <a:ext cx="121919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Чтобы избежать образования задолженности:</a:t>
            </a:r>
          </a:p>
          <a:p>
            <a:pPr algn="ctr"/>
            <a:r>
              <a:rPr lang="ru-RU" sz="2400" b="1" u="sng" dirty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</a:t>
            </a: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ередавайте показания приборов учета, контролируйте расход и своевременно оплачивайте услуги ежемесячно в личном кабинете на сайте </a:t>
            </a:r>
            <a:r>
              <a:rPr lang="en-US" sz="3600" b="1" u="sng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mr-vk.ru</a:t>
            </a:r>
            <a:r>
              <a:rPr lang="en-US" sz="2400" b="1" u="sng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/cabinet/</a:t>
            </a: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или в Сбербанк Онлайн</a:t>
            </a:r>
            <a: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600" b="1" u="sng" dirty="0" smtClean="0">
                <a:solidFill>
                  <a:schemeClr val="accent5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ru-RU" sz="16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4"/>
          <a:srcRect l="41895" t="36968" r="41894" b="34202"/>
          <a:stretch/>
        </p:blipFill>
        <p:spPr bwMode="auto">
          <a:xfrm>
            <a:off x="217463" y="61029"/>
            <a:ext cx="1212751" cy="11032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274724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2626</TotalTime>
  <Words>96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 Math</vt:lpstr>
      <vt:lpstr>Тема Office</vt:lpstr>
      <vt:lpstr>УВАЖАЕМЫЕ АБОНЕНТЫ!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Кирова Юлия Михайловна</dc:creator>
  <cp:lastModifiedBy>Irina</cp:lastModifiedBy>
  <cp:revision>10</cp:revision>
  <cp:lastPrinted>2022-06-14T09:19:55Z</cp:lastPrinted>
  <dcterms:created xsi:type="dcterms:W3CDTF">2020-04-27T13:32:34Z</dcterms:created>
  <dcterms:modified xsi:type="dcterms:W3CDTF">2022-06-14T09:42:47Z</dcterms:modified>
</cp:coreProperties>
</file>